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5603-5A8F-4BE6-803E-9A19010491B0}" type="datetimeFigureOut">
              <a:rPr lang="en-US" smtClean="0"/>
              <a:t>10-Apr-20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74763-4805-4093-83A7-E3443623B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4224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3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117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99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2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6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5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8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7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Coursera Capstone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Finding a Suitable neighbourhood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925FC5-4910-417F-9280-D97DB708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meet/Municipal_Spatial_Data/tree/master/Bangalor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11" y="365945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Coursera capstone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2593472"/>
            <a:ext cx="8915399" cy="160566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my best neighborhood in Bengaluru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Finding a Suitable </a:t>
            </a:r>
            <a:r>
              <a:rPr lang="en-US" dirty="0" err="1"/>
              <a:t>neighbourhood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000" y="357067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Introduction/Business Problem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2593472"/>
            <a:ext cx="8915399" cy="3381200"/>
          </a:xfrm>
        </p:spPr>
        <p:txBody>
          <a:bodyPr/>
          <a:lstStyle/>
          <a:p>
            <a:r>
              <a:rPr lang="en-US" dirty="0"/>
              <a:t>This project aims at finding a suitable neighborhood that is very much similar to the place </a:t>
            </a:r>
            <a:r>
              <a:rPr lang="en-US" dirty="0" err="1"/>
              <a:t>i</a:t>
            </a:r>
            <a:r>
              <a:rPr lang="en-US" dirty="0"/>
              <a:t> live at present.</a:t>
            </a:r>
          </a:p>
          <a:p>
            <a:r>
              <a:rPr lang="en-US" dirty="0"/>
              <a:t>This is a common hassle, most people face either when they are planning to buy a new house or when they want to relocate due to work. </a:t>
            </a:r>
          </a:p>
          <a:p>
            <a:r>
              <a:rPr lang="en-US" dirty="0"/>
              <a:t>If we can find similar set of areas within the city, that is common to the place that we are comfortable, then this problem can be solved.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</p:spTree>
    <p:extLst>
      <p:ext uri="{BB962C8B-B14F-4D97-AF65-F5344CB8AC3E}">
        <p14:creationId xmlns:p14="http://schemas.microsoft.com/office/powerpoint/2010/main" val="74064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45" y="283921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922" y="2593472"/>
            <a:ext cx="9684689" cy="3381200"/>
          </a:xfrm>
        </p:spPr>
        <p:txBody>
          <a:bodyPr>
            <a:normAutofit/>
          </a:bodyPr>
          <a:lstStyle/>
          <a:p>
            <a:r>
              <a:rPr lang="en-US" dirty="0"/>
              <a:t>There two sets of data that is used in this project,</a:t>
            </a:r>
          </a:p>
          <a:p>
            <a:pPr marL="342900" indent="-342900">
              <a:buAutoNum type="arabicPeriod"/>
            </a:pPr>
            <a:r>
              <a:rPr lang="en-US" dirty="0"/>
              <a:t>BBMP Ward information : (</a:t>
            </a:r>
            <a:r>
              <a:rPr lang="en-US" dirty="0">
                <a:hlinkClick r:id="rId2"/>
              </a:rPr>
              <a:t>https://github.com/datameet/Municipal_Spatial_Data/tree/master/Bangalore</a:t>
            </a:r>
            <a:r>
              <a:rPr lang="en-US" dirty="0"/>
              <a:t>)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dirty="0"/>
              <a:t>Bengaluru city is managed by a body called BBMP. They have categorized the city in terms of wards </a:t>
            </a:r>
            <a:r>
              <a:rPr lang="en-US"/>
              <a:t>(locations) </a:t>
            </a:r>
            <a:r>
              <a:rPr lang="en-US" dirty="0"/>
              <a:t>politically. The data is published in their website.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dirty="0"/>
              <a:t>This data contains , different wards and their names along with the population in each of these wards. </a:t>
            </a:r>
          </a:p>
          <a:p>
            <a:pPr marL="342900" indent="-342900">
              <a:buAutoNum type="arabicPeriod" startAt="2"/>
            </a:pPr>
            <a:r>
              <a:rPr lang="en-US" dirty="0"/>
              <a:t>Foursquare </a:t>
            </a:r>
            <a:r>
              <a:rPr lang="en-US" dirty="0" err="1"/>
              <a:t>api</a:t>
            </a:r>
            <a:r>
              <a:rPr lang="en-US" dirty="0"/>
              <a:t> for Bengaluru (</a:t>
            </a:r>
            <a:r>
              <a:rPr lang="en-US" dirty="0" err="1"/>
              <a:t>lat</a:t>
            </a:r>
            <a:r>
              <a:rPr lang="en-US" dirty="0"/>
              <a:t> : 12.9791198, long : 77.5912997.)	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</p:spTree>
    <p:extLst>
      <p:ext uri="{BB962C8B-B14F-4D97-AF65-F5344CB8AC3E}">
        <p14:creationId xmlns:p14="http://schemas.microsoft.com/office/powerpoint/2010/main" val="6124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My City : Bengaluru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9FAC9-0692-4D57-B820-21702D8F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86" y="1244014"/>
            <a:ext cx="8843539" cy="473810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786" y="1242874"/>
            <a:ext cx="9906630" cy="4731798"/>
          </a:xfrm>
        </p:spPr>
        <p:txBody>
          <a:bodyPr>
            <a:normAutofit/>
          </a:bodyPr>
          <a:lstStyle/>
          <a:p>
            <a:r>
              <a:rPr lang="en-US" dirty="0"/>
              <a:t>With population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</p:spTree>
    <p:extLst>
      <p:ext uri="{BB962C8B-B14F-4D97-AF65-F5344CB8AC3E}">
        <p14:creationId xmlns:p14="http://schemas.microsoft.com/office/powerpoint/2010/main" val="169226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Foursquare venues in Bengaluru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28F23-97BF-4B5C-8EDF-0A5D161A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331255"/>
            <a:ext cx="7619999" cy="45582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175" y="1228725"/>
            <a:ext cx="4514850" cy="474594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</p:spTree>
    <p:extLst>
      <p:ext uri="{BB962C8B-B14F-4D97-AF65-F5344CB8AC3E}">
        <p14:creationId xmlns:p14="http://schemas.microsoft.com/office/powerpoint/2010/main" val="61298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K-mean Cluster and Map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174" y="1228726"/>
            <a:ext cx="10410825" cy="4705350"/>
          </a:xfrm>
        </p:spPr>
        <p:txBody>
          <a:bodyPr>
            <a:normAutofit/>
          </a:bodyPr>
          <a:lstStyle/>
          <a:p>
            <a:r>
              <a:rPr lang="en-US" dirty="0"/>
              <a:t>								</a:t>
            </a:r>
            <a:r>
              <a:rPr lang="en-US" sz="1200" dirty="0"/>
              <a:t>with </a:t>
            </a:r>
            <a:r>
              <a:rPr lang="en-US" dirty="0"/>
              <a:t>K=5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1B524-7FB4-4C6A-A339-AED81CFED1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1175" y="1228725"/>
            <a:ext cx="3451860" cy="2112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DB158-7343-4A86-AAD0-73D8E096F7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6825" y="1877060"/>
            <a:ext cx="7010400" cy="38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7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Cluster of my interest and Map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174" y="1228726"/>
            <a:ext cx="10410825" cy="4705350"/>
          </a:xfrm>
        </p:spPr>
        <p:txBody>
          <a:bodyPr>
            <a:normAutofit/>
          </a:bodyPr>
          <a:lstStyle/>
          <a:p>
            <a:r>
              <a:rPr lang="en-US" dirty="0"/>
              <a:t>		    Cluster 4 where my neighborhood lies.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9D878-4337-45B2-983A-7762B4FA3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7660" y="1648142"/>
            <a:ext cx="7863840" cy="3876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437AC-4DB3-4856-823F-BF9B2E2B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648142"/>
            <a:ext cx="3832861" cy="21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Other places in cluster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174" y="1228726"/>
            <a:ext cx="10410825" cy="4705350"/>
          </a:xfrm>
        </p:spPr>
        <p:txBody>
          <a:bodyPr>
            <a:normAutofit/>
          </a:bodyPr>
          <a:lstStyle/>
          <a:p>
            <a:r>
              <a:rPr lang="en-US" dirty="0"/>
              <a:t>79 </a:t>
            </a:r>
            <a:r>
              <a:rPr lang="en-US" dirty="0" err="1"/>
              <a:t>neighbourhoods</a:t>
            </a:r>
            <a:r>
              <a:rPr lang="en-US" dirty="0"/>
              <a:t> in cluster 4.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77609-F98E-42F9-92CB-E497AA6E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4" y="1717957"/>
            <a:ext cx="11323038" cy="1444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2F416-B89E-49CC-8CB0-6C6C4BBF4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581401"/>
            <a:ext cx="33623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2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394E-6021-4E56-926B-3B944164B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34" y="275043"/>
            <a:ext cx="10621962" cy="866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Choice from top 5 places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6951E-DD11-4302-815F-7EF1D53E8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174" y="1228726"/>
            <a:ext cx="10410825" cy="4705350"/>
          </a:xfrm>
        </p:spPr>
        <p:txBody>
          <a:bodyPr>
            <a:normAutofit/>
          </a:bodyPr>
          <a:lstStyle/>
          <a:p>
            <a:r>
              <a:rPr lang="en-US" dirty="0"/>
              <a:t>The choice is </a:t>
            </a:r>
            <a:r>
              <a:rPr lang="en-US" dirty="0" err="1"/>
              <a:t>Kodigehalli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A1E7-92BE-42DE-B738-C7D899B8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Coursera Capstone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62F9-7B5B-4E4F-810C-A207586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Finding a Suitable neighbourhood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EB33B-ADB8-457D-AF21-0C94EC03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4" y="1614169"/>
            <a:ext cx="11487150" cy="23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61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</TotalTime>
  <Words>299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Wingdings 3</vt:lpstr>
      <vt:lpstr>Wisp</vt:lpstr>
      <vt:lpstr>Coursera capstone project</vt:lpstr>
      <vt:lpstr>Introduction/Business Problem</vt:lpstr>
      <vt:lpstr>Data</vt:lpstr>
      <vt:lpstr>My City : Bengaluru</vt:lpstr>
      <vt:lpstr>Foursquare venues in Bengaluru</vt:lpstr>
      <vt:lpstr>K-mean Cluster and Map</vt:lpstr>
      <vt:lpstr>Cluster of my interest and Map</vt:lpstr>
      <vt:lpstr>Other places in cluster 4</vt:lpstr>
      <vt:lpstr>Choice from top 5 places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Introduction/Business Problem</dc:title>
  <dc:creator>Johny, Jinson</dc:creator>
  <cp:lastModifiedBy>Johny, Jinson</cp:lastModifiedBy>
  <cp:revision>20</cp:revision>
  <dcterms:created xsi:type="dcterms:W3CDTF">2020-04-07T07:26:16Z</dcterms:created>
  <dcterms:modified xsi:type="dcterms:W3CDTF">2020-04-10T04:45:23Z</dcterms:modified>
</cp:coreProperties>
</file>